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6146" autoAdjust="0"/>
  </p:normalViewPr>
  <p:slideViewPr>
    <p:cSldViewPr>
      <p:cViewPr varScale="1">
        <p:scale>
          <a:sx n="87" d="100"/>
          <a:sy n="8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C845CB-040E-456A-BA0E-1AE16DC57211}" type="datetime1">
              <a:rPr lang="pt-BR" smtClean="0"/>
              <a:t>19/12/2025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5639AE-68CA-4D30-A1A0-938E9270D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826219-E439-44C2-A63A-851DBE2B251E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1185F71-770B-4752-8E12-005825E685F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i="1">
                <a:latin typeface="Arial" pitchFamily="34" charset="0"/>
                <a:cs typeface="Arial" pitchFamily="34" charset="0"/>
              </a:rPr>
              <a:t>Substitua estas imagens de exemplo por outras bonitinhas de sua escolha. É fácil de fazer: Selecione a imagem de exemplo e a exclua. Agora clique no ícone Inserir Imagens dentro da moldura e localize a imagem que você deseja exibir.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1185F71-770B-4752-8E12-005825E685F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8A2162-2A6F-42F1-BB8E-DC9249A793ED}"/>
              </a:ext>
            </a:extLst>
          </p:cNvPr>
          <p:cNvSpPr/>
          <p:nvPr userDrawn="1"/>
        </p:nvSpPr>
        <p:spPr>
          <a:xfrm>
            <a:off x="5029201" y="1828800"/>
            <a:ext cx="5562600" cy="23622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7635" y="2133600"/>
            <a:ext cx="3724275" cy="1219200"/>
          </a:xfrm>
        </p:spPr>
        <p:txBody>
          <a:bodyPr rtlCol="0" anchor="b">
            <a:normAutofit/>
          </a:bodyPr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47635" y="3429000"/>
            <a:ext cx="3724275" cy="6096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E51BE0-744F-48B7-A180-FC881C492AE7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1" name="Espaço Reservado para Imagem 21">
            <a:extLst>
              <a:ext uri="{FF2B5EF4-FFF2-40B4-BE49-F238E27FC236}">
                <a16:creationId xmlns:a16="http://schemas.microsoft.com/office/drawing/2014/main" id="{13D10D28-A185-4F27-917F-BE0253A917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5024" y="0"/>
            <a:ext cx="5872424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7635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2C1CF8-75D7-4DD2-9CBA-8D6F400F9C47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67400" y="381000"/>
            <a:ext cx="5480050" cy="3048000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5867400" y="3581401"/>
            <a:ext cx="5480050" cy="762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9200" y="1904999"/>
            <a:ext cx="4572000" cy="4038601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400800" y="1904999"/>
            <a:ext cx="4572000" cy="4038601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A904F4-061F-45A5-94C3-163FAC2B8FD4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219200" y="1905000"/>
            <a:ext cx="4572000" cy="685800"/>
          </a:xfrm>
        </p:spPr>
        <p:txBody>
          <a:bodyPr rtlCol="0"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19200" y="2666999"/>
            <a:ext cx="4572000" cy="3276601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1905000"/>
            <a:ext cx="4572000" cy="685800"/>
          </a:xfrm>
        </p:spPr>
        <p:txBody>
          <a:bodyPr rtlCol="0"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400800" y="2666999"/>
            <a:ext cx="4572000" cy="3276601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3B5F5B-3C26-4AFE-AC35-704E18FB44B7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999D7-AE30-487E-9BF2-20077DE308E0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C6E0E-F416-433C-A80F-E5F1747AFEF5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96202" y="1524000"/>
            <a:ext cx="3657600" cy="18288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324600" cy="51911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96305" y="3429001"/>
            <a:ext cx="3655908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3F601B-22D7-4CF5-A58F-C245645E4C7A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014DB9-E862-4A71-9690-3FD60D9811DB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81000"/>
            <a:ext cx="1600200" cy="55626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381000"/>
            <a:ext cx="7848600" cy="55626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933AEF-B21E-49BD-B903-B070C4216677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_2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8A2162-2A6F-42F1-BB8E-DC9249A793ED}"/>
              </a:ext>
            </a:extLst>
          </p:cNvPr>
          <p:cNvSpPr/>
          <p:nvPr userDrawn="1"/>
        </p:nvSpPr>
        <p:spPr>
          <a:xfrm>
            <a:off x="6303390" y="914400"/>
            <a:ext cx="4267201" cy="12954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7426" y="914400"/>
            <a:ext cx="3724275" cy="685800"/>
          </a:xfrm>
        </p:spPr>
        <p:txBody>
          <a:bodyPr rtlCol="0" anchor="b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7426" y="1600200"/>
            <a:ext cx="3724275" cy="6096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51AE8-7CAC-49C2-87B9-234D4643B6A0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63B2208-A3A6-4638-9C42-7211A3C70C1C}"/>
              </a:ext>
            </a:extLst>
          </p:cNvPr>
          <p:cNvSpPr/>
          <p:nvPr userDrawn="1"/>
        </p:nvSpPr>
        <p:spPr>
          <a:xfrm>
            <a:off x="1621409" y="4745906"/>
            <a:ext cx="4267201" cy="12954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B10F9579-17B5-47AD-B733-08248F2F105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825445" y="5431706"/>
            <a:ext cx="3724275" cy="6096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EE2599EC-9FB6-49DA-9610-AF5F55086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5625" y="4746625"/>
            <a:ext cx="3724275" cy="685800"/>
          </a:xfrm>
        </p:spPr>
        <p:txBody>
          <a:bodyPr rtlCol="0" anchor="b"/>
          <a:lstStyle>
            <a:lvl1pPr marL="4572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dirty="0"/>
              <a:t>Clique para editar o título Mestre</a:t>
            </a:r>
            <a:endParaRPr lang="pt-BR" noProof="0" dirty="0"/>
          </a:p>
        </p:txBody>
      </p:sp>
      <p:sp>
        <p:nvSpPr>
          <p:cNvPr id="21" name="Espaço Reservado para Imagem 21">
            <a:extLst>
              <a:ext uri="{FF2B5EF4-FFF2-40B4-BE49-F238E27FC236}">
                <a16:creationId xmlns:a16="http://schemas.microsoft.com/office/drawing/2014/main" id="{5D8D29FF-2C6A-46AC-ADF9-6373FB6AA2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8600" y="263379"/>
            <a:ext cx="6049390" cy="4015081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2" name="Espaço Reservado para Imagem 21">
            <a:extLst>
              <a:ext uri="{FF2B5EF4-FFF2-40B4-BE49-F238E27FC236}">
                <a16:creationId xmlns:a16="http://schemas.microsoft.com/office/drawing/2014/main" id="{9CF5CAF3-F240-4595-A989-4D94AE9BD6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88610" y="2579540"/>
            <a:ext cx="6049390" cy="4015081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2115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_3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F6601FFA-EB84-4A65-8ACC-0BE78FEBE546}"/>
              </a:ext>
            </a:extLst>
          </p:cNvPr>
          <p:cNvSpPr/>
          <p:nvPr userDrawn="1"/>
        </p:nvSpPr>
        <p:spPr>
          <a:xfrm>
            <a:off x="457200" y="1919329"/>
            <a:ext cx="11734801" cy="12954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DA94C381-4251-4697-87BA-4989F6BD5EC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132135" y="2739157"/>
            <a:ext cx="2373885" cy="475571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8" name="Espaço Reservado para Texto 19">
            <a:extLst>
              <a:ext uri="{FF2B5EF4-FFF2-40B4-BE49-F238E27FC236}">
                <a16:creationId xmlns:a16="http://schemas.microsoft.com/office/drawing/2014/main" id="{18C6CDDB-7AFA-46B8-A3A4-A9EA3620EF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32315" y="1920048"/>
            <a:ext cx="2373885" cy="685800"/>
          </a:xfrm>
        </p:spPr>
        <p:txBody>
          <a:bodyPr rtlCol="0" anchor="b"/>
          <a:lstStyle>
            <a:lvl1pPr marL="4572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dirty="0"/>
              <a:t>Clique para editar o título Mestre</a:t>
            </a:r>
            <a:endParaRPr lang="pt-BR" noProof="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3FBA454-D11D-40B3-AEB4-891DCF4DECBC}"/>
              </a:ext>
            </a:extLst>
          </p:cNvPr>
          <p:cNvSpPr/>
          <p:nvPr userDrawn="1"/>
        </p:nvSpPr>
        <p:spPr>
          <a:xfrm>
            <a:off x="457200" y="5048293"/>
            <a:ext cx="11734801" cy="12954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B857B93B-B346-417A-BEA5-B3E609D51A40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132135" y="5868121"/>
            <a:ext cx="2373885" cy="475571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Texto 19">
            <a:extLst>
              <a:ext uri="{FF2B5EF4-FFF2-40B4-BE49-F238E27FC236}">
                <a16:creationId xmlns:a16="http://schemas.microsoft.com/office/drawing/2014/main" id="{81E61F79-6625-4BDA-8697-5BB993461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32315" y="5049012"/>
            <a:ext cx="2373885" cy="685800"/>
          </a:xfrm>
        </p:spPr>
        <p:txBody>
          <a:bodyPr rtlCol="0" anchor="b"/>
          <a:lstStyle>
            <a:lvl1pPr marL="4572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dirty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9B3CAD-DAC4-4D18-8716-11595CEFB655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2" name="Espaço Reservado para Imagem 21">
            <a:extLst>
              <a:ext uri="{FF2B5EF4-FFF2-40B4-BE49-F238E27FC236}">
                <a16:creationId xmlns:a16="http://schemas.microsoft.com/office/drawing/2014/main" id="{E68A4FFF-6E75-45EE-AAF3-E0A6D2FD34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" y="519045"/>
            <a:ext cx="1914525" cy="2859122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3" name="Espaço Reservado para Imagem 21">
            <a:extLst>
              <a:ext uri="{FF2B5EF4-FFF2-40B4-BE49-F238E27FC236}">
                <a16:creationId xmlns:a16="http://schemas.microsoft.com/office/drawing/2014/main" id="{88376759-95F9-457C-B865-C8FD39022B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800" y="3730629"/>
            <a:ext cx="1914525" cy="2859084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4" name="Espaço Reservado para Imagem 21">
            <a:extLst>
              <a:ext uri="{FF2B5EF4-FFF2-40B4-BE49-F238E27FC236}">
                <a16:creationId xmlns:a16="http://schemas.microsoft.com/office/drawing/2014/main" id="{C44AE6BD-221F-4D1D-825F-BD64B35B19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07711" y="3730629"/>
            <a:ext cx="4307688" cy="2859084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5" name="Espaço Reservado para Imagem 21">
            <a:extLst>
              <a:ext uri="{FF2B5EF4-FFF2-40B4-BE49-F238E27FC236}">
                <a16:creationId xmlns:a16="http://schemas.microsoft.com/office/drawing/2014/main" id="{6009C1E1-FFAA-4B6C-AECE-8468D71CE4D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7711" y="569916"/>
            <a:ext cx="4307688" cy="2859084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4205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F661D5-364A-4D6E-AEC1-C943DF8C3AB9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5B732E0-7468-435F-8F00-30949CE28506}"/>
              </a:ext>
            </a:extLst>
          </p:cNvPr>
          <p:cNvSpPr/>
          <p:nvPr userDrawn="1"/>
        </p:nvSpPr>
        <p:spPr>
          <a:xfrm>
            <a:off x="304800" y="3625678"/>
            <a:ext cx="7002778" cy="1632122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F2DFB325-F7E6-4067-8407-C185D350238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9601" y="4521371"/>
            <a:ext cx="5791200" cy="571917"/>
          </a:xfrm>
        </p:spPr>
        <p:txBody>
          <a:bodyPr rtlCol="0"/>
          <a:lstStyle>
            <a:lvl1pPr marL="45720" indent="0">
              <a:buNone/>
              <a:defRPr/>
            </a:lvl1pPr>
          </a:lstStyle>
          <a:p>
            <a:pPr lvl="0" rtl="0"/>
            <a:r>
              <a:rPr lang="pt-BR" noProof="0">
                <a:solidFill>
                  <a:schemeClr val="bg1"/>
                </a:solidFill>
              </a:rPr>
              <a:t>Clique para editar os estilos de texto Mestres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E1ECD8-6C42-42DC-9A28-14B9748737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733800"/>
            <a:ext cx="5791200" cy="679450"/>
          </a:xfrm>
        </p:spPr>
        <p:txBody>
          <a:bodyPr rtlCol="0" anchor="b">
            <a:normAutofit/>
          </a:bodyPr>
          <a:lstStyle>
            <a:lvl1pPr marL="45720" indent="0">
              <a:buNone/>
              <a:defRPr sz="2800"/>
            </a:lvl1pPr>
          </a:lstStyle>
          <a:p>
            <a:pPr rtl="0"/>
            <a:r>
              <a:rPr lang="pt-BR" noProof="0">
                <a:solidFill>
                  <a:schemeClr val="accent1">
                    <a:lumMod val="40000"/>
                    <a:lumOff val="60000"/>
                  </a:schemeClr>
                </a:solidFill>
              </a:rPr>
              <a:t>3 Imagens com Layout de Legenda</a:t>
            </a:r>
          </a:p>
        </p:txBody>
      </p:sp>
      <p:sp>
        <p:nvSpPr>
          <p:cNvPr id="12" name="Espaço Reservado para Imagem 21">
            <a:extLst>
              <a:ext uri="{FF2B5EF4-FFF2-40B4-BE49-F238E27FC236}">
                <a16:creationId xmlns:a16="http://schemas.microsoft.com/office/drawing/2014/main" id="{43ED3D9D-E4B9-405A-9E05-2B7FADC74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6277990" cy="3429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3" name="Espaço Reservado para Imagem 21">
            <a:extLst>
              <a:ext uri="{FF2B5EF4-FFF2-40B4-BE49-F238E27FC236}">
                <a16:creationId xmlns:a16="http://schemas.microsoft.com/office/drawing/2014/main" id="{604D1753-9799-425B-B109-D2DDA55331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7007" y="549865"/>
            <a:ext cx="5249871" cy="249813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4" name="Espaço Reservado para Imagem 21">
            <a:extLst>
              <a:ext uri="{FF2B5EF4-FFF2-40B4-BE49-F238E27FC236}">
                <a16:creationId xmlns:a16="http://schemas.microsoft.com/office/drawing/2014/main" id="{4AF7011B-00A1-497E-AB58-7B6BF62ED8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7329" y="3816177"/>
            <a:ext cx="5249871" cy="249813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953000" y="990600"/>
            <a:ext cx="6400800" cy="2425716"/>
          </a:xfrm>
        </p:spPr>
        <p:txBody>
          <a:bodyPr rtlCol="0" anchor="b"/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53000" y="3601750"/>
            <a:ext cx="6400800" cy="750123"/>
          </a:xfrm>
        </p:spPr>
        <p:txBody>
          <a:bodyPr rtlCol="0"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9828AC4-E166-4094-B9B5-8BEB79840C4A}"/>
              </a:ext>
            </a:extLst>
          </p:cNvPr>
          <p:cNvSpPr/>
          <p:nvPr userDrawn="1"/>
        </p:nvSpPr>
        <p:spPr>
          <a:xfrm>
            <a:off x="2931568" y="5029200"/>
            <a:ext cx="6328863" cy="1641963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7" name="Espaço Reservado para Imagem 21">
            <a:extLst>
              <a:ext uri="{FF2B5EF4-FFF2-40B4-BE49-F238E27FC236}">
                <a16:creationId xmlns:a16="http://schemas.microsoft.com/office/drawing/2014/main" id="{9E0C6675-A43A-44F0-B700-3D43FEFAAC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5066" y="1"/>
            <a:ext cx="11269734" cy="54102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619500" y="5029200"/>
            <a:ext cx="4953000" cy="1066800"/>
          </a:xfrm>
        </p:spPr>
        <p:txBody>
          <a:bodyPr rtlCol="0" anchor="b"/>
          <a:lstStyle>
            <a:lvl1pPr algn="ctr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Título do Álbum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619500" y="6208622"/>
            <a:ext cx="4953000" cy="462542"/>
          </a:xfrm>
        </p:spPr>
        <p:txBody>
          <a:bodyPr rtlCol="0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>
                <a:solidFill>
                  <a:schemeClr val="bg1"/>
                </a:solidFill>
              </a:rPr>
              <a:t>Subtítulo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19199" y="1524000"/>
            <a:ext cx="3724275" cy="18288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19199" y="3429000"/>
            <a:ext cx="3724275" cy="18288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7A1DE-C4DB-4E04-A8E7-BA1649D6DF57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14411" y="4572001"/>
            <a:ext cx="3886200" cy="130492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E4BCFA-9388-48AE-8274-34852ED6BAE6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14" hasCustomPrompt="1"/>
          </p:nvPr>
        </p:nvSpPr>
        <p:spPr>
          <a:xfrm>
            <a:off x="6679692" y="4572001"/>
            <a:ext cx="3886200" cy="130492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3962400"/>
            <a:ext cx="2743200" cy="12954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91FEB8-6F82-44EB-8282-3A78B6139520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14" hasCustomPrompt="1"/>
          </p:nvPr>
        </p:nvSpPr>
        <p:spPr>
          <a:xfrm>
            <a:off x="8211412" y="1125494"/>
            <a:ext cx="2743200" cy="12954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rtl="0"/>
            <a:fld id="{169D2C3A-4D23-4688-824F-9FE50546B8F7}" type="datetime1">
              <a:rPr lang="pt-BR" noProof="0" smtClean="0"/>
              <a:t>19/12/2025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rtl="0"/>
            <a:fld id="{AAEE26C7-C0F2-47B8-A1D5-ED66318EE92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2" r:id="rId4"/>
    <p:sldLayoutId id="2147483649" r:id="rId5"/>
    <p:sldLayoutId id="2147483660" r:id="rId6"/>
    <p:sldLayoutId id="2147483657" r:id="rId7"/>
    <p:sldLayoutId id="2147483661" r:id="rId8"/>
    <p:sldLayoutId id="2147483663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DD5B4BB-247A-49B3-8A46-8020C92F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128" y="2492896"/>
            <a:ext cx="3096344" cy="121920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200" b="1" dirty="0"/>
              <a:t>CURSO DE MARKETING DIGITAL</a:t>
            </a:r>
            <a:br>
              <a:rPr lang="pt-BR" sz="3200" b="1" dirty="0"/>
            </a:br>
            <a:r>
              <a:rPr lang="pt-BR" sz="2000" b="1" dirty="0"/>
              <a:t>01/09/2025</a:t>
            </a:r>
            <a:endParaRPr lang="pt-BR" sz="32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3CE071-5A30-614F-D328-5390B8D41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72481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SOFT 16 X 9">
  <a:themeElements>
    <a:clrScheme name="Custom 251">
      <a:dk1>
        <a:sysClr val="windowText" lastClr="000000"/>
      </a:dk1>
      <a:lt1>
        <a:sysClr val="window" lastClr="FFFFFF"/>
      </a:lt1>
      <a:dk2>
        <a:srgbClr val="272968"/>
      </a:dk2>
      <a:lt2>
        <a:srgbClr val="F2EFE2"/>
      </a:lt2>
      <a:accent1>
        <a:srgbClr val="68B1E2"/>
      </a:accent1>
      <a:accent2>
        <a:srgbClr val="BBCE78"/>
      </a:accent2>
      <a:accent3>
        <a:srgbClr val="FEC77C"/>
      </a:accent3>
      <a:accent4>
        <a:srgbClr val="EF457A"/>
      </a:accent4>
      <a:accent5>
        <a:srgbClr val="5B6DB0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417105_TF03417345_Win32" id="{A2D43F7A-9DF4-44B8-8206-BB2C3A043341}" vid="{D65EC961-E24E-440D-893E-B7B6E51F77A6}"/>
    </a:ext>
  </a:extLst>
</a:theme>
</file>

<file path=ppt/theme/theme2.xml><?xml version="1.0" encoding="utf-8"?>
<a:theme xmlns:a="http://schemas.openxmlformats.org/drawingml/2006/main" name="Tema do Offic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Álbum de fotografias, design de corações azuis (widescreen)</Template>
  <TotalTime>4</TotalTime>
  <Words>51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Cambria</vt:lpstr>
      <vt:lpstr>HEARTSOFT 16 X 9</vt:lpstr>
      <vt:lpstr>CURSO DE MARKETING DIGITAL 01/09/2025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Escola Legislativo</dc:creator>
  <cp:lastModifiedBy>Escola Legislativo</cp:lastModifiedBy>
  <cp:revision>1</cp:revision>
  <dcterms:created xsi:type="dcterms:W3CDTF">2025-12-19T13:12:03Z</dcterms:created>
  <dcterms:modified xsi:type="dcterms:W3CDTF">2025-12-19T13:16:21Z</dcterms:modified>
</cp:coreProperties>
</file>